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87314" autoAdjust="0"/>
  </p:normalViewPr>
  <p:slideViewPr>
    <p:cSldViewPr snapToGrid="0">
      <p:cViewPr varScale="1">
        <p:scale>
          <a:sx n="103" d="100"/>
          <a:sy n="103" d="100"/>
        </p:scale>
        <p:origin x="87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5357E-1726-4E85-8769-9B52BA381FBE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E7D09-BE94-486F-8975-DC6504D9211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663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Tom McLaren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E7D09-BE94-486F-8975-DC6504D9211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07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Jamie </a:t>
            </a:r>
            <a:r>
              <a:rPr lang="en-GB" dirty="0" err="1" smtClean="0"/>
              <a:t>Owers</a:t>
            </a:r>
            <a:r>
              <a:rPr lang="en-GB" dirty="0" smtClean="0"/>
              <a:t>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E7D09-BE94-486F-8975-DC6504D9211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1668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Eduard </a:t>
            </a:r>
            <a:r>
              <a:rPr lang="en-GB" dirty="0" err="1" smtClean="0"/>
              <a:t>Iablonschi</a:t>
            </a:r>
            <a:r>
              <a:rPr lang="en-GB" baseline="0" dirty="0" smtClean="0"/>
              <a:t>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E7D09-BE94-486F-8975-DC6504D9211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2700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Tom McLaren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E7D09-BE94-486F-8975-DC6504D9211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56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Tom McLaren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E7D09-BE94-486F-8975-DC6504D9211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6679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Edward Phillips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E7D09-BE94-486F-8975-DC6504D9211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1536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Tom McLaren Slide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E7D09-BE94-486F-8975-DC6504D9211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8591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E7D09-BE94-486F-8975-DC6504D9211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287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2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269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702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85600" y="274645"/>
            <a:ext cx="36576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274645"/>
            <a:ext cx="107696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211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8709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7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5909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1600206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0" y="1600206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061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9508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5752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369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7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44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907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B3E27-8C7D-4A1B-911B-60F8ED19FA6C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6FD8F-0F66-48E0-8007-7B88616253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66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E698F08-31E3-4EE4-B23F-4CC3A68C4A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LEVEL 4/5 GROUP</a:t>
            </a:r>
            <a:br>
              <a:rPr lang="en-GB" dirty="0"/>
            </a:br>
            <a:r>
              <a:rPr lang="en-GB" dirty="0"/>
              <a:t>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2A412FE9-08A1-4E93-AB34-F10427B010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2" y="3938923"/>
            <a:ext cx="5903495" cy="1655762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GB" dirty="0"/>
              <a:t>THOMAS MCLAREN</a:t>
            </a:r>
          </a:p>
          <a:p>
            <a:pPr algn="l"/>
            <a:r>
              <a:rPr lang="en-GB" dirty="0"/>
              <a:t>JAMIE OWERS</a:t>
            </a:r>
          </a:p>
          <a:p>
            <a:pPr algn="l"/>
            <a:r>
              <a:rPr lang="en-GB" dirty="0"/>
              <a:t>EDUARD IABLONSCHI</a:t>
            </a:r>
          </a:p>
          <a:p>
            <a:pPr algn="l"/>
            <a:r>
              <a:rPr lang="en-GB" dirty="0"/>
              <a:t>EDWARD PHILLIPS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="" xmlns:a16="http://schemas.microsoft.com/office/drawing/2014/main" id="{55C4DF4A-900A-4712-8415-3CB8820D58E8}"/>
              </a:ext>
            </a:extLst>
          </p:cNvPr>
          <p:cNvCxnSpPr>
            <a:cxnSpLocks/>
          </p:cNvCxnSpPr>
          <p:nvPr/>
        </p:nvCxnSpPr>
        <p:spPr>
          <a:xfrm>
            <a:off x="2887581" y="3509963"/>
            <a:ext cx="596766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61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DB051D-2F27-41AB-8637-6E6507EF2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PROTOTYPE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09A4C0EA-7177-4E24-98EB-22FE3542C101}"/>
              </a:ext>
            </a:extLst>
          </p:cNvPr>
          <p:cNvCxnSpPr/>
          <p:nvPr/>
        </p:nvCxnSpPr>
        <p:spPr>
          <a:xfrm>
            <a:off x="625643" y="1690688"/>
            <a:ext cx="1084045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40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TARGETS FOR NEXT WEEK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0967" y="2563044"/>
            <a:ext cx="10066423" cy="4525963"/>
          </a:xfrm>
        </p:spPr>
        <p:txBody>
          <a:bodyPr/>
          <a:lstStyle/>
          <a:p>
            <a:r>
              <a:rPr lang="en-GB" sz="3000" dirty="0" smtClean="0"/>
              <a:t>Implement a distance gauge for players to see how far away the enemy is </a:t>
            </a:r>
          </a:p>
          <a:p>
            <a:endParaRPr lang="en-GB" sz="3000" dirty="0"/>
          </a:p>
          <a:p>
            <a:r>
              <a:rPr lang="en-GB" sz="3000" dirty="0" smtClean="0"/>
              <a:t>Develop a difficulty power up, which causes the opponents ship to rock</a:t>
            </a:r>
          </a:p>
          <a:p>
            <a:endParaRPr lang="en-GB" sz="3000" dirty="0"/>
          </a:p>
          <a:p>
            <a:r>
              <a:rPr lang="en-GB" sz="3000" dirty="0" smtClean="0"/>
              <a:t>Now with a working prototype, begin playtesting</a:t>
            </a:r>
            <a:endParaRPr lang="en-GB" sz="3000" dirty="0" smtClean="0"/>
          </a:p>
          <a:p>
            <a:endParaRPr lang="en-GB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92D3814A-0A16-4331-961C-46C3BEFEE982}"/>
              </a:ext>
            </a:extLst>
          </p:cNvPr>
          <p:cNvCxnSpPr>
            <a:cxnSpLocks/>
          </p:cNvCxnSpPr>
          <p:nvPr/>
        </p:nvCxnSpPr>
        <p:spPr>
          <a:xfrm>
            <a:off x="689811" y="1690688"/>
            <a:ext cx="1050757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560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="" xmlns:a16="http://schemas.microsoft.com/office/drawing/2014/main" id="{551E7E64-90DA-4DED-9A94-6AC4C4A193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1433" y="816339"/>
            <a:ext cx="5225327" cy="5225327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="" xmlns:a16="http://schemas.microsoft.com/office/drawing/2014/main" id="{6125CA9C-619E-4859-B3B1-FD12DC9483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1" y="2743201"/>
            <a:ext cx="1371600" cy="1371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03D1E963-D630-4DDA-A2DE-DD05AB6B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669" y="2187745"/>
            <a:ext cx="5293449" cy="248251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466607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EA661E-DF79-4F9E-9058-817595ABB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GENRE /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5F60DD6-EF1A-4E6B-BF2E-7E36E15EA31D}"/>
              </a:ext>
            </a:extLst>
          </p:cNvPr>
          <p:cNvSpPr txBox="1"/>
          <p:nvPr/>
        </p:nvSpPr>
        <p:spPr>
          <a:xfrm>
            <a:off x="838200" y="1925053"/>
            <a:ext cx="496904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000" dirty="0"/>
              <a:t>2D Action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000" dirty="0"/>
              <a:t>Mobile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000" dirty="0"/>
          </a:p>
          <a:p>
            <a:endParaRPr lang="en-GB" sz="3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000" dirty="0"/>
              <a:t>Competitive 2 player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67FE3912-2397-4CBF-8E88-568D5134FD2F}"/>
              </a:ext>
            </a:extLst>
          </p:cNvPr>
          <p:cNvCxnSpPr>
            <a:cxnSpLocks/>
          </p:cNvCxnSpPr>
          <p:nvPr/>
        </p:nvCxnSpPr>
        <p:spPr>
          <a:xfrm>
            <a:off x="838202" y="1921795"/>
            <a:ext cx="596766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A267CB8-628D-40C8-9EA5-154E92B6C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242" y="1925055"/>
            <a:ext cx="6384759" cy="31393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F3B76390-BF4D-419C-BE75-C0A29EA82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7243" y="4299285"/>
            <a:ext cx="6384759" cy="264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45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Straight Arrow Connector 70">
            <a:extLst>
              <a:ext uri="{FF2B5EF4-FFF2-40B4-BE49-F238E27FC236}">
                <a16:creationId xmlns=""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B1F9A0-DB34-4FCF-9F62-8D78663ED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722035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TARGET DEMOGRAPHIC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367A802-B1C1-48B3-B90E-65B395ECEE00}"/>
              </a:ext>
            </a:extLst>
          </p:cNvPr>
          <p:cNvSpPr txBox="1"/>
          <p:nvPr/>
        </p:nvSpPr>
        <p:spPr>
          <a:xfrm>
            <a:off x="655321" y="2766573"/>
            <a:ext cx="5120113" cy="4146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0" dirty="0"/>
              <a:t>Socializers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0" dirty="0"/>
              <a:t>+ Killers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0" dirty="0"/>
              <a:t>Age: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0" dirty="0"/>
              <a:t>12+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0" dirty="0"/>
              <a:t>Gender: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000" dirty="0"/>
              <a:t>Males &amp; females</a:t>
            </a:r>
          </a:p>
        </p:txBody>
      </p:sp>
      <p:pic>
        <p:nvPicPr>
          <p:cNvPr id="1028" name="Picture 4" descr="https://i.pinimg.com/736x/44/86/5d/44865d58f9c8a0a9c871411c9b689ea8--game-design-information-about.jpg">
            <a:extLst>
              <a:ext uri="{FF2B5EF4-FFF2-40B4-BE49-F238E27FC236}">
                <a16:creationId xmlns="" xmlns:a16="http://schemas.microsoft.com/office/drawing/2014/main" id="{EF7418A2-5C12-4424-BE13-75F787AA0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300439"/>
            <a:ext cx="7010400" cy="4620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60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847A33-550D-4C0C-998B-F0C21A48F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D71C403-7C27-4B72-83B3-BBD546169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5065296" cy="4351338"/>
          </a:xfrm>
        </p:spPr>
        <p:txBody>
          <a:bodyPr/>
          <a:lstStyle/>
          <a:p>
            <a:r>
              <a:rPr lang="en-GB" sz="3000" dirty="0"/>
              <a:t>Symmetric mechanic – Aiming &amp; power selection </a:t>
            </a:r>
          </a:p>
          <a:p>
            <a:pPr marL="0" indent="0">
              <a:buNone/>
            </a:pPr>
            <a:endParaRPr lang="en-GB" sz="3000" dirty="0"/>
          </a:p>
          <a:p>
            <a:r>
              <a:rPr lang="en-GB" sz="3000" dirty="0"/>
              <a:t>Damage – (hit by projectile)</a:t>
            </a:r>
          </a:p>
          <a:p>
            <a:pPr marL="0" indent="0">
              <a:buNone/>
            </a:pPr>
            <a:endParaRPr lang="en-GB" sz="3000" dirty="0"/>
          </a:p>
          <a:p>
            <a:r>
              <a:rPr lang="en-GB" sz="3000" dirty="0"/>
              <a:t>Health </a:t>
            </a:r>
            <a:r>
              <a:rPr lang="en-GB" sz="3000" dirty="0" smtClean="0"/>
              <a:t>bar</a:t>
            </a:r>
            <a:endParaRPr lang="en-GB" sz="3000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3F64C21-C772-411B-9467-19A0FCBB2F72}"/>
              </a:ext>
            </a:extLst>
          </p:cNvPr>
          <p:cNvCxnSpPr>
            <a:cxnSpLocks/>
          </p:cNvCxnSpPr>
          <p:nvPr/>
        </p:nvCxnSpPr>
        <p:spPr>
          <a:xfrm>
            <a:off x="838200" y="1921795"/>
            <a:ext cx="944478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8" name="Picture 4" descr="Image result for apple shooter trajectory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7" r="65762" b="57153"/>
          <a:stretch/>
        </p:blipFill>
        <p:spPr bwMode="auto">
          <a:xfrm>
            <a:off x="7527925" y="1921797"/>
            <a:ext cx="4664075" cy="293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mobile golf game power ba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7925" y="4215564"/>
            <a:ext cx="4664076" cy="2642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://www.androidpolice.com/wp-content/uploads/2015/07/nexus2cee_wDcTkN7h0Osm1VHUVrOFRkUywuimUavCIujBqZsRtWDjkU4pouj24aRyOeQb46ewSi7OaBqvFR8hm4NdkY-vFSAErIbbbKnCGeWsMqmGid27igS726NnVRny3xAjjHg1NcgX1T75pKO2a-pxiFQOYWr6YvSf8zkZ7CNqHcX24AAAAASUVORK5CYII.png">
            <a:extLst>
              <a:ext uri="{FF2B5EF4-FFF2-40B4-BE49-F238E27FC236}">
                <a16:creationId xmlns="" xmlns:a16="http://schemas.microsoft.com/office/drawing/2014/main" id="{A6A76C96-85D9-4825-8976-0276F93E5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980" y="2424029"/>
            <a:ext cx="4093745" cy="315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E1751912-E032-4CBE-8E23-2907E459F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Inspired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95EAEC6-3BB3-46B0-B141-819574C4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879" y="2131389"/>
            <a:ext cx="2851484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 err="1"/>
              <a:t>ShellShock</a:t>
            </a:r>
            <a:r>
              <a:rPr lang="en-GB" dirty="0"/>
              <a:t> Live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Shoot The Apple</a:t>
            </a:r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Worms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CAE8D8B0-4654-4D4B-B477-0BF70D881132}"/>
              </a:ext>
            </a:extLst>
          </p:cNvPr>
          <p:cNvCxnSpPr>
            <a:cxnSpLocks/>
          </p:cNvCxnSpPr>
          <p:nvPr/>
        </p:nvCxnSpPr>
        <p:spPr>
          <a:xfrm>
            <a:off x="671765" y="1671388"/>
            <a:ext cx="1084646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50" name="Picture 2" descr="http://cdn.akamai.steamstatic.com/steam/apps/326460/ss_a76f9d422e6f27316a294acbd38d7d07bbdc97df.600x338.jpg?t=1511311348">
            <a:extLst>
              <a:ext uri="{FF2B5EF4-FFF2-40B4-BE49-F238E27FC236}">
                <a16:creationId xmlns="" xmlns:a16="http://schemas.microsoft.com/office/drawing/2014/main" id="{5FE90D2D-FF9B-4222-8E4A-4026326A6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2377" y="1671389"/>
            <a:ext cx="4469625" cy="2910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3.googleusercontent.com/gPNa8FVMOPpyha9DKudgq2qTHHUz3WQaJl0ylSxjP5affus5YDr4753-IQU4tqcLvvLD_rOHn74=w640-h400-e365">
            <a:extLst>
              <a:ext uri="{FF2B5EF4-FFF2-40B4-BE49-F238E27FC236}">
                <a16:creationId xmlns="" xmlns:a16="http://schemas.microsoft.com/office/drawing/2014/main" id="{3753AF90-66D8-4F16-9028-0E7068C447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3" b="9867"/>
          <a:stretch/>
        </p:blipFill>
        <p:spPr bwMode="auto">
          <a:xfrm>
            <a:off x="7722376" y="4138614"/>
            <a:ext cx="4469625" cy="276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6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1CF7FD8-2E86-48BB-89B7-B000D0817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DOES THE PLAYER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31361A8-0A62-4882-BFB0-AEA930047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2720"/>
            <a:ext cx="10515600" cy="4351338"/>
          </a:xfrm>
        </p:spPr>
        <p:txBody>
          <a:bodyPr>
            <a:normAutofit/>
          </a:bodyPr>
          <a:lstStyle/>
          <a:p>
            <a:r>
              <a:rPr lang="en-GB" sz="3000" dirty="0"/>
              <a:t>Button press</a:t>
            </a:r>
          </a:p>
          <a:p>
            <a:endParaRPr lang="en-GB" sz="3000" dirty="0"/>
          </a:p>
          <a:p>
            <a:r>
              <a:rPr lang="en-GB" sz="3000" dirty="0"/>
              <a:t>Competitive - goal</a:t>
            </a:r>
          </a:p>
          <a:p>
            <a:endParaRPr lang="en-GB" sz="3000" dirty="0"/>
          </a:p>
          <a:p>
            <a:r>
              <a:rPr lang="en-GB" sz="3000" dirty="0"/>
              <a:t>Reflex - selecting trajectory &amp; power</a:t>
            </a:r>
          </a:p>
          <a:p>
            <a:endParaRPr lang="en-GB" sz="3000" dirty="0"/>
          </a:p>
          <a:p>
            <a:r>
              <a:rPr lang="en-GB" sz="3000" dirty="0"/>
              <a:t>Fiero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="" xmlns:a16="http://schemas.microsoft.com/office/drawing/2014/main" id="{0263F8AD-69D9-4D04-B381-F33CEBDFA5A3}"/>
              </a:ext>
            </a:extLst>
          </p:cNvPr>
          <p:cNvCxnSpPr>
            <a:cxnSpLocks/>
          </p:cNvCxnSpPr>
          <p:nvPr/>
        </p:nvCxnSpPr>
        <p:spPr>
          <a:xfrm>
            <a:off x="693822" y="1575136"/>
            <a:ext cx="987792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895669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7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4515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A7F40DE-3199-4644-B789-098A86BD4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92D3814A-0A16-4331-961C-46C3BEFEE982}"/>
              </a:ext>
            </a:extLst>
          </p:cNvPr>
          <p:cNvCxnSpPr>
            <a:cxnSpLocks/>
          </p:cNvCxnSpPr>
          <p:nvPr/>
        </p:nvCxnSpPr>
        <p:spPr>
          <a:xfrm>
            <a:off x="689811" y="1690688"/>
            <a:ext cx="1050757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21" y="1794561"/>
            <a:ext cx="2380861" cy="23808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058" y="1925128"/>
            <a:ext cx="2917956" cy="238863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022504"/>
            <a:ext cx="3344828" cy="334482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642" y="3187933"/>
            <a:ext cx="3425914" cy="34259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288" y="3187933"/>
            <a:ext cx="3352112" cy="337175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5417" y="1685113"/>
            <a:ext cx="3101854" cy="300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94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B94B7B-B093-4E4D-8C06-D0886FD39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 HIERARCHY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9DB40570-CC41-44A7-A270-98F498455FE6}"/>
              </a:ext>
            </a:extLst>
          </p:cNvPr>
          <p:cNvCxnSpPr>
            <a:cxnSpLocks/>
          </p:cNvCxnSpPr>
          <p:nvPr/>
        </p:nvCxnSpPr>
        <p:spPr>
          <a:xfrm>
            <a:off x="689811" y="1690688"/>
            <a:ext cx="1050757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889" y="1690688"/>
            <a:ext cx="9479421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10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715</TotalTime>
  <Words>155</Words>
  <Application>Microsoft Office PowerPoint</Application>
  <PresentationFormat>Widescreen</PresentationFormat>
  <Paragraphs>74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LEVEL 4/5 GROUP 10</vt:lpstr>
      <vt:lpstr>GENRE / STYLE</vt:lpstr>
      <vt:lpstr>TARGET DEMOGRAPHIC</vt:lpstr>
      <vt:lpstr>MECHANICS</vt:lpstr>
      <vt:lpstr>Inspired Examples</vt:lpstr>
      <vt:lpstr>WHAT DOES THE PLAYER DO?</vt:lpstr>
      <vt:lpstr>PowerPoint Presentation</vt:lpstr>
      <vt:lpstr>ART STYLE</vt:lpstr>
      <vt:lpstr>VISUAL HIERARCHY</vt:lpstr>
      <vt:lpstr>PROTOTYPE</vt:lpstr>
      <vt:lpstr>TARGETS FOR NEXT WEEK</vt:lpstr>
      <vt:lpstr>ANY 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McLaren</dc:creator>
  <cp:lastModifiedBy>Games</cp:lastModifiedBy>
  <cp:revision>36</cp:revision>
  <dcterms:created xsi:type="dcterms:W3CDTF">2018-02-05T10:59:20Z</dcterms:created>
  <dcterms:modified xsi:type="dcterms:W3CDTF">2018-03-05T17:16:17Z</dcterms:modified>
</cp:coreProperties>
</file>

<file path=docProps/thumbnail.jpeg>
</file>